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56" r:id="rId4"/>
    <p:sldId id="260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.ppt-online.org/files1/slide/7/7lYuBXFQeKWg1b90HnsJGikEU8wAzjpZrS5dmyhxC6/slide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82"/>
            <a:ext cx="9144000" cy="683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61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3.infourok.ru/uploads/ex/0660/000165ef-42757ed1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" y="46622"/>
            <a:ext cx="9091023" cy="681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8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szn032.ru/upload/medialibrary/2d1/%D0%B1%D1%83%D0%BA%D0%BB%D0%B5%D1%82%20%D1%81%D0%B0%D0%BC%D0%BE%D0%B2%D0%BE%D0%BB%D1%8C%D0%BD%D1%8B%D0%B5%20%D1%83%D1%85%D0%BE%D0%B4%D1%8B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2041"/>
            <a:ext cx="8915400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187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bs.twimg.com/media/DDyb7USXUAEfmiG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17240"/>
            <a:ext cx="9204832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3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.slide-share.ru/slide/662827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84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hd.multiurok.ru/1/2/6/12649ebad0719d1a8dc58882bf292775a406ac72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281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oddubrovnoe.ru/wp-content/uploads/2019/07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3" y="0"/>
            <a:ext cx="9288617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312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Лидия В-на</dc:creator>
  <cp:lastModifiedBy>Лидия В-на</cp:lastModifiedBy>
  <cp:revision>4</cp:revision>
  <dcterms:created xsi:type="dcterms:W3CDTF">2020-05-29T04:17:50Z</dcterms:created>
  <dcterms:modified xsi:type="dcterms:W3CDTF">2020-05-29T07:50:25Z</dcterms:modified>
</cp:coreProperties>
</file>